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38"/>
  </p:notesMasterIdLst>
  <p:handoutMasterIdLst>
    <p:handoutMasterId r:id="rId39"/>
  </p:handoutMasterIdLst>
  <p:sldIdLst>
    <p:sldId id="256" r:id="rId5"/>
    <p:sldId id="257" r:id="rId6"/>
    <p:sldId id="260" r:id="rId7"/>
    <p:sldId id="306" r:id="rId8"/>
    <p:sldId id="285" r:id="rId9"/>
    <p:sldId id="286" r:id="rId10"/>
    <p:sldId id="287" r:id="rId11"/>
    <p:sldId id="288" r:id="rId12"/>
    <p:sldId id="289" r:id="rId13"/>
    <p:sldId id="307" r:id="rId14"/>
    <p:sldId id="290" r:id="rId15"/>
    <p:sldId id="292" r:id="rId16"/>
    <p:sldId id="293" r:id="rId17"/>
    <p:sldId id="294" r:id="rId18"/>
    <p:sldId id="309" r:id="rId19"/>
    <p:sldId id="295" r:id="rId20"/>
    <p:sldId id="296" r:id="rId21"/>
    <p:sldId id="308" r:id="rId22"/>
    <p:sldId id="297" r:id="rId23"/>
    <p:sldId id="298" r:id="rId24"/>
    <p:sldId id="299" r:id="rId25"/>
    <p:sldId id="310" r:id="rId26"/>
    <p:sldId id="300" r:id="rId27"/>
    <p:sldId id="301" r:id="rId28"/>
    <p:sldId id="302" r:id="rId29"/>
    <p:sldId id="311" r:id="rId30"/>
    <p:sldId id="303" r:id="rId31"/>
    <p:sldId id="312" r:id="rId32"/>
    <p:sldId id="313" r:id="rId33"/>
    <p:sldId id="314" r:id="rId34"/>
    <p:sldId id="315" r:id="rId35"/>
    <p:sldId id="316" r:id="rId36"/>
    <p:sldId id="305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B990130-5D8B-4D6A-BDAF-42BACE0D461F}">
          <p14:sldIdLst>
            <p14:sldId id="256"/>
            <p14:sldId id="257"/>
            <p14:sldId id="260"/>
            <p14:sldId id="306"/>
            <p14:sldId id="285"/>
            <p14:sldId id="286"/>
            <p14:sldId id="287"/>
            <p14:sldId id="288"/>
            <p14:sldId id="289"/>
            <p14:sldId id="307"/>
            <p14:sldId id="290"/>
            <p14:sldId id="292"/>
            <p14:sldId id="293"/>
            <p14:sldId id="294"/>
            <p14:sldId id="309"/>
            <p14:sldId id="295"/>
            <p14:sldId id="296"/>
            <p14:sldId id="308"/>
            <p14:sldId id="297"/>
            <p14:sldId id="298"/>
            <p14:sldId id="299"/>
            <p14:sldId id="310"/>
            <p14:sldId id="300"/>
            <p14:sldId id="301"/>
            <p14:sldId id="302"/>
            <p14:sldId id="311"/>
            <p14:sldId id="303"/>
            <p14:sldId id="312"/>
            <p14:sldId id="313"/>
            <p14:sldId id="314"/>
            <p14:sldId id="315"/>
            <p14:sldId id="316"/>
            <p14:sldId id="3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3350"/>
    <a:srgbClr val="0C4360"/>
    <a:srgbClr val="1B6872"/>
    <a:srgbClr val="63B7C6"/>
    <a:srgbClr val="002136"/>
    <a:srgbClr val="0C75AC"/>
    <a:srgbClr val="0024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33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62FF6B6-4F8A-40F7-B5F4-FC3996824D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10A999-F365-48DF-976A-0517FE04544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5457B-CDAE-4DEB-AEC8-C82DE2312E37}" type="datetimeFigureOut">
              <a:rPr lang="en-US" smtClean="0"/>
              <a:t>4/14/2026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735C90-ADBF-4B9E-BE88-E1C8F83EB4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506A01-6D0A-45EF-A584-05A3361D66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1430A-4AA4-45C8-AC23-CD6B61C41A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0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B78EA-28CE-41D8-9043-90E391E5F567}" type="datetimeFigureOut">
              <a:rPr lang="en-US" noProof="0" smtClean="0"/>
              <a:t>4/14/2026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D747-9380-41EE-9946-EC9EC0CA5D1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2772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CA15AFD-4983-47DD-9ED0-D3B27E5A096F}"/>
              </a:ext>
            </a:extLst>
          </p:cNvPr>
          <p:cNvGrpSpPr/>
          <p:nvPr userDrawn="1"/>
        </p:nvGrpSpPr>
        <p:grpSpPr>
          <a:xfrm>
            <a:off x="-1604709" y="-3756"/>
            <a:ext cx="13796710" cy="6861756"/>
            <a:chOff x="-1604709" y="-3756"/>
            <a:chExt cx="13796710" cy="686175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222D5E2-E9B4-4180-98B8-4E514C9ADB28}"/>
                </a:ext>
              </a:extLst>
            </p:cNvPr>
            <p:cNvGrpSpPr/>
            <p:nvPr/>
          </p:nvGrpSpPr>
          <p:grpSpPr>
            <a:xfrm>
              <a:off x="-16298" y="0"/>
              <a:ext cx="12208299" cy="6858000"/>
              <a:chOff x="-16298" y="0"/>
              <a:chExt cx="12208299" cy="6858000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1E10E1E-5268-4F03-BA64-07E19DE26739}"/>
                  </a:ext>
                </a:extLst>
              </p:cNvPr>
              <p:cNvSpPr/>
              <p:nvPr/>
            </p:nvSpPr>
            <p:spPr>
              <a:xfrm flipH="1">
                <a:off x="-16297" y="0"/>
                <a:ext cx="12208298" cy="6858000"/>
              </a:xfrm>
              <a:custGeom>
                <a:avLst/>
                <a:gdLst>
                  <a:gd name="connsiteX0" fmla="*/ 8574289 w 12208298"/>
                  <a:gd name="connsiteY0" fmla="*/ 0 h 6858000"/>
                  <a:gd name="connsiteX1" fmla="*/ 0 w 12208298"/>
                  <a:gd name="connsiteY1" fmla="*/ 0 h 6858000"/>
                  <a:gd name="connsiteX2" fmla="*/ 0 w 12208298"/>
                  <a:gd name="connsiteY2" fmla="*/ 6858000 h 6858000"/>
                  <a:gd name="connsiteX3" fmla="*/ 532109 w 12208298"/>
                  <a:gd name="connsiteY3" fmla="*/ 6858000 h 6858000"/>
                  <a:gd name="connsiteX4" fmla="*/ 11495317 w 12208298"/>
                  <a:gd name="connsiteY4" fmla="*/ 6858000 h 6858000"/>
                  <a:gd name="connsiteX5" fmla="*/ 12208298 w 12208298"/>
                  <a:gd name="connsiteY5" fmla="*/ 6858000 h 6858000"/>
                  <a:gd name="connsiteX6" fmla="*/ 12208298 w 12208298"/>
                  <a:gd name="connsiteY6" fmla="*/ 3146781 h 6858000"/>
                  <a:gd name="connsiteX7" fmla="*/ 10353284 w 12208298"/>
                  <a:gd name="connsiteY7" fmla="*/ 1291767 h 6858000"/>
                  <a:gd name="connsiteX8" fmla="*/ 9866056 w 12208298"/>
                  <a:gd name="connsiteY8" fmla="*/ 1291767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8298" h="6858000">
                    <a:moveTo>
                      <a:pt x="8574289" y="0"/>
                    </a:moveTo>
                    <a:lnTo>
                      <a:pt x="0" y="0"/>
                    </a:lnTo>
                    <a:lnTo>
                      <a:pt x="0" y="6858000"/>
                    </a:lnTo>
                    <a:lnTo>
                      <a:pt x="532109" y="6858000"/>
                    </a:lnTo>
                    <a:lnTo>
                      <a:pt x="11495317" y="6858000"/>
                    </a:lnTo>
                    <a:lnTo>
                      <a:pt x="12208298" y="6858000"/>
                    </a:lnTo>
                    <a:lnTo>
                      <a:pt x="12208298" y="3146781"/>
                    </a:lnTo>
                    <a:lnTo>
                      <a:pt x="10353284" y="1291767"/>
                    </a:lnTo>
                    <a:lnTo>
                      <a:pt x="9866056" y="1291767"/>
                    </a:lnTo>
                    <a:close/>
                  </a:path>
                </a:pathLst>
              </a:custGeom>
              <a:solidFill>
                <a:schemeClr val="accent2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989C45D-BDFF-418F-BE79-03FF70015770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pattFill prst="wdDnDiag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7" name="Right Triangle 16">
                <a:extLst>
                  <a:ext uri="{FF2B5EF4-FFF2-40B4-BE49-F238E27FC236}">
                    <a16:creationId xmlns:a16="http://schemas.microsoft.com/office/drawing/2014/main" id="{8DCD5806-2A2F-4ABF-8057-245681C498E6}"/>
                  </a:ext>
                </a:extLst>
              </p:cNvPr>
              <p:cNvSpPr/>
              <p:nvPr/>
            </p:nvSpPr>
            <p:spPr>
              <a:xfrm rot="16200000" flipH="1" flipV="1">
                <a:off x="24625" y="-4746"/>
                <a:ext cx="2819399" cy="2828891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8" name="Right Triangle 17">
                <a:extLst>
                  <a:ext uri="{FF2B5EF4-FFF2-40B4-BE49-F238E27FC236}">
                    <a16:creationId xmlns:a16="http://schemas.microsoft.com/office/drawing/2014/main" id="{3A93038F-E9E4-4FFD-B3DF-28DB7C2C1490}"/>
                  </a:ext>
                </a:extLst>
              </p:cNvPr>
              <p:cNvSpPr/>
              <p:nvPr/>
            </p:nvSpPr>
            <p:spPr>
              <a:xfrm rot="16200000" flipH="1" flipV="1">
                <a:off x="4418" y="-4422"/>
                <a:ext cx="2627088" cy="2635933"/>
              </a:xfrm>
              <a:prstGeom prst="rtTriangle">
                <a:avLst/>
              </a:prstGeom>
              <a:pattFill prst="dkHorz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9" name="Right Triangle 18">
                <a:extLst>
                  <a:ext uri="{FF2B5EF4-FFF2-40B4-BE49-F238E27FC236}">
                    <a16:creationId xmlns:a16="http://schemas.microsoft.com/office/drawing/2014/main" id="{5DEA1E02-BBD0-4AE3-AF22-433B90272178}"/>
                  </a:ext>
                </a:extLst>
              </p:cNvPr>
              <p:cNvSpPr/>
              <p:nvPr/>
            </p:nvSpPr>
            <p:spPr>
              <a:xfrm rot="16200000" flipH="1" flipV="1">
                <a:off x="-12263" y="-4034"/>
                <a:ext cx="2397087" cy="2405158"/>
              </a:xfrm>
              <a:prstGeom prst="rtTriangle">
                <a:avLst/>
              </a:prstGeom>
              <a:solidFill>
                <a:schemeClr val="accent2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027A677-9ACB-4264-B148-4806678FB83F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E3AAB79D-382D-4A95-965E-526B6A681DA7}"/>
                </a:ext>
              </a:extLst>
            </p:cNvPr>
            <p:cNvSpPr/>
            <p:nvPr/>
          </p:nvSpPr>
          <p:spPr>
            <a:xfrm rot="18900000" flipH="1">
              <a:off x="-1604709" y="1397837"/>
              <a:ext cx="3211378" cy="3211378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0A22127-2B4A-4B15-B0A9-F019A30347A1}"/>
                </a:ext>
              </a:extLst>
            </p:cNvPr>
            <p:cNvSpPr/>
            <p:nvPr/>
          </p:nvSpPr>
          <p:spPr>
            <a:xfrm rot="18900000">
              <a:off x="-861777" y="-3756"/>
              <a:ext cx="2676646" cy="1356876"/>
            </a:xfrm>
            <a:custGeom>
              <a:avLst/>
              <a:gdLst>
                <a:gd name="connsiteX0" fmla="*/ 1319770 w 2676646"/>
                <a:gd name="connsiteY0" fmla="*/ 0 h 1356876"/>
                <a:gd name="connsiteX1" fmla="*/ 2676646 w 2676646"/>
                <a:gd name="connsiteY1" fmla="*/ 1356876 h 1356876"/>
                <a:gd name="connsiteX2" fmla="*/ 0 w 2676646"/>
                <a:gd name="connsiteY2" fmla="*/ 1356876 h 1356876"/>
                <a:gd name="connsiteX3" fmla="*/ 0 w 2676646"/>
                <a:gd name="connsiteY3" fmla="*/ 1319770 h 13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646" h="1356876">
                  <a:moveTo>
                    <a:pt x="1319770" y="0"/>
                  </a:moveTo>
                  <a:lnTo>
                    <a:pt x="2676646" y="1356876"/>
                  </a:lnTo>
                  <a:lnTo>
                    <a:pt x="0" y="1356876"/>
                  </a:lnTo>
                  <a:lnTo>
                    <a:pt x="0" y="1319770"/>
                  </a:lnTo>
                  <a:close/>
                </a:path>
              </a:pathLst>
            </a:custGeom>
            <a:pattFill prst="wdUpDiag">
              <a:fgClr>
                <a:schemeClr val="accent2"/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F04D9FDC-1B67-4254-9535-CD32E81F0C3E}"/>
                </a:ext>
              </a:extLst>
            </p:cNvPr>
            <p:cNvSpPr/>
            <p:nvPr/>
          </p:nvSpPr>
          <p:spPr>
            <a:xfrm rot="13500000">
              <a:off x="-1226102" y="1737462"/>
              <a:ext cx="2416016" cy="2416016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A86C4EA-4CF8-4531-845D-4FCB1E2F7422}"/>
                </a:ext>
              </a:extLst>
            </p:cNvPr>
            <p:cNvGrpSpPr/>
            <p:nvPr/>
          </p:nvGrpSpPr>
          <p:grpSpPr>
            <a:xfrm>
              <a:off x="-760406" y="4672937"/>
              <a:ext cx="1520812" cy="1520812"/>
              <a:chOff x="-1604709" y="3012880"/>
              <a:chExt cx="3211378" cy="3211378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101B195-C112-4D20-8D19-4D22479B150D}"/>
                  </a:ext>
                </a:extLst>
              </p:cNvPr>
              <p:cNvSpPr/>
              <p:nvPr/>
            </p:nvSpPr>
            <p:spPr>
              <a:xfrm rot="18900000" flipH="1">
                <a:off x="-1604709" y="3012880"/>
                <a:ext cx="3211378" cy="3211378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4" name="Freeform: Shape 12">
                <a:extLst>
                  <a:ext uri="{FF2B5EF4-FFF2-40B4-BE49-F238E27FC236}">
                    <a16:creationId xmlns:a16="http://schemas.microsoft.com/office/drawing/2014/main" id="{CA755F1F-9955-4CBB-8F34-F7801CA44CE7}"/>
                  </a:ext>
                </a:extLst>
              </p:cNvPr>
              <p:cNvSpPr/>
              <p:nvPr/>
            </p:nvSpPr>
            <p:spPr>
              <a:xfrm rot="13500000">
                <a:off x="-1226102" y="3352505"/>
                <a:ext cx="2416016" cy="2416016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wdDnDiag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accent2">
                    <a:lumMod val="50000"/>
                  </a:schemeClr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61488" y="2395728"/>
            <a:ext cx="7077456" cy="1243584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6600" b="1" dirty="0">
                <a:solidFill>
                  <a:schemeClr val="accent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D2DEF0-A0B0-4CFE-B67D-A9D75E2368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61488" y="3721608"/>
            <a:ext cx="7077456" cy="86868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GB" sz="1800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075A39-7776-0199-4D7B-9BDB02F827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EPICS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User</a:t>
            </a:r>
            <a:r>
              <a:rPr lang="en-US" dirty="0"/>
              <a:t>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2738C9-84BA-BB63-2D3B-7F7D128DAD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36959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796BFF-6E5F-4DE7-B193-F501FC094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3365" y="1517715"/>
            <a:ext cx="5184437" cy="4659248"/>
          </a:xfrm>
        </p:spPr>
        <p:txBody>
          <a:bodyPr>
            <a:normAutofit/>
          </a:bodyPr>
          <a:lstStyle>
            <a:lvl1pPr marL="457200" indent="-457200"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78622754-CA4D-4C27-A37F-B26E7B4C9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4163" y="1517715"/>
            <a:ext cx="5184437" cy="465924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46586F-4761-B39A-D0CB-354AD434149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99959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ategor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6D00E6B4-1CBE-404E-B943-5F1832320C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78212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7CD59BFD-62BE-4E33-92A5-B84A2A9A8D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22230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60DC5978-55B8-421D-91B4-29F8210A7B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66248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BE3FB8C3-2C7E-4C59-8BD5-53FA2772DB5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0266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FD8FA9DA-C36B-4889-B88F-28B5829E53E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954283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19894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05F72315-51A9-431C-B80A-45E4FB1D6BD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63912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883D1F0C-34F1-46E1-B178-E4AB82B1463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07930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7202A849-DF14-40E7-B38D-1185F72603E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51948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CCFC1ADF-AC11-4CCD-AC2D-478B6FFEA5E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695965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B4CB326-DA0E-488E-B236-7017E8438FBB}"/>
              </a:ext>
            </a:extLst>
          </p:cNvPr>
          <p:cNvCxnSpPr/>
          <p:nvPr userDrawn="1"/>
        </p:nvCxnSpPr>
        <p:spPr>
          <a:xfrm>
            <a:off x="1242354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366B533-7212-4A36-9CE2-D6302E721F8F}"/>
              </a:ext>
            </a:extLst>
          </p:cNvPr>
          <p:cNvCxnSpPr/>
          <p:nvPr userDrawn="1"/>
        </p:nvCxnSpPr>
        <p:spPr>
          <a:xfrm>
            <a:off x="3486372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D7474CD-E230-4E14-8274-5E20F673F401}"/>
              </a:ext>
            </a:extLst>
          </p:cNvPr>
          <p:cNvCxnSpPr/>
          <p:nvPr userDrawn="1"/>
        </p:nvCxnSpPr>
        <p:spPr>
          <a:xfrm>
            <a:off x="5730390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BF71FCE-6F39-4D2F-82BE-7D9F1D2ED59F}"/>
              </a:ext>
            </a:extLst>
          </p:cNvPr>
          <p:cNvCxnSpPr/>
          <p:nvPr userDrawn="1"/>
        </p:nvCxnSpPr>
        <p:spPr>
          <a:xfrm>
            <a:off x="7974408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E97AC7A-17D9-4F42-9DD0-94FE4FC6BF19}"/>
              </a:ext>
            </a:extLst>
          </p:cNvPr>
          <p:cNvCxnSpPr/>
          <p:nvPr userDrawn="1"/>
        </p:nvCxnSpPr>
        <p:spPr>
          <a:xfrm>
            <a:off x="10218425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EA76AD-E4CB-9A95-1684-9770F74C5723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76266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3 Sec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36" name="Text Placeholder 22">
            <a:extLst>
              <a:ext uri="{FF2B5EF4-FFF2-40B4-BE49-F238E27FC236}">
                <a16:creationId xmlns:a16="http://schemas.microsoft.com/office/drawing/2014/main" id="{642D3CE0-C3B4-4F3F-A650-AB452B3AD4B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44169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7" name="Text Placeholder 22">
            <a:extLst>
              <a:ext uri="{FF2B5EF4-FFF2-40B4-BE49-F238E27FC236}">
                <a16:creationId xmlns:a16="http://schemas.microsoft.com/office/drawing/2014/main" id="{DBED2BB0-CDAD-40EE-8B35-C66DF45EE2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4624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491ECE-A94E-73A4-C347-467972775D2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4745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94020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FBEDA5-9F30-E8CD-2735-AC50CB98CECB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486826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0B3A574-7940-4E35-857E-5CA35A5910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110087" y="1444649"/>
            <a:ext cx="7548513" cy="457907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958DF-4873-F9C5-253D-8D1FE94E1B2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06501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A015C605-1D30-48BC-A0D6-3B11AF56C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4290" y="1444649"/>
            <a:ext cx="7694310" cy="457907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1D70AF-94F1-F13B-5CE2-7D688BED82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9895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4494CD2-CCDD-0248-96F8-741002C44255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9">
            <a:extLst>
              <a:ext uri="{FF2B5EF4-FFF2-40B4-BE49-F238E27FC236}">
                <a16:creationId xmlns:a16="http://schemas.microsoft.com/office/drawing/2014/main" id="{07077B00-C1EE-7241-B441-7814F92A7EDF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0" name="Freeform: Shape 17">
            <a:extLst>
              <a:ext uri="{FF2B5EF4-FFF2-40B4-BE49-F238E27FC236}">
                <a16:creationId xmlns:a16="http://schemas.microsoft.com/office/drawing/2014/main" id="{3A1AEBC4-637E-F64C-9192-69AC4BB26D0C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1" name="Freeform: Shape 11">
            <a:extLst>
              <a:ext uri="{FF2B5EF4-FFF2-40B4-BE49-F238E27FC236}">
                <a16:creationId xmlns:a16="http://schemas.microsoft.com/office/drawing/2014/main" id="{669A7039-C54C-8E46-9A8B-DDB2547D989C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7">
            <a:extLst>
              <a:ext uri="{FF2B5EF4-FFF2-40B4-BE49-F238E27FC236}">
                <a16:creationId xmlns:a16="http://schemas.microsoft.com/office/drawing/2014/main" id="{4F173B32-87BB-9A40-8C91-4C1EED2B7ABF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AC87F4E-12B5-1B42-AFD2-4DB39B7645C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25" name="Freeform: Shape 15">
              <a:extLst>
                <a:ext uri="{FF2B5EF4-FFF2-40B4-BE49-F238E27FC236}">
                  <a16:creationId xmlns:a16="http://schemas.microsoft.com/office/drawing/2014/main" id="{03DD8765-59DF-A045-ADB5-E39FAEE153A0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6" name="Freeform: Shape 16">
              <a:extLst>
                <a:ext uri="{FF2B5EF4-FFF2-40B4-BE49-F238E27FC236}">
                  <a16:creationId xmlns:a16="http://schemas.microsoft.com/office/drawing/2014/main" id="{B34B796C-A407-7B4D-B4F0-E58A44FE8DB4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0" name="Freeform: Shape 23">
            <a:extLst>
              <a:ext uri="{FF2B5EF4-FFF2-40B4-BE49-F238E27FC236}">
                <a16:creationId xmlns:a16="http://schemas.microsoft.com/office/drawing/2014/main" id="{CBE3FDC9-67CB-FA42-B127-A36BFF4678BB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Slide Number Placeholder 4">
            <a:extLst>
              <a:ext uri="{FF2B5EF4-FFF2-40B4-BE49-F238E27FC236}">
                <a16:creationId xmlns:a16="http://schemas.microsoft.com/office/drawing/2014/main" id="{1E902BFF-CA8F-D745-A819-A7BB38B30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72F9A1-0BFB-7CCE-8B2D-5725FC7F1C5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72304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A7FF9D7-8545-4547-AC77-A0421EEB9B99}"/>
              </a:ext>
            </a:extLst>
          </p:cNvPr>
          <p:cNvGrpSpPr/>
          <p:nvPr userDrawn="1"/>
        </p:nvGrpSpPr>
        <p:grpSpPr>
          <a:xfrm>
            <a:off x="0" y="0"/>
            <a:ext cx="6881966" cy="6858876"/>
            <a:chOff x="-5321" y="1096"/>
            <a:chExt cx="5924073" cy="5904197"/>
          </a:xfrm>
        </p:grpSpPr>
        <p:sp>
          <p:nvSpPr>
            <p:cNvPr id="17" name="Right Triangle 16">
              <a:extLst>
                <a:ext uri="{FF2B5EF4-FFF2-40B4-BE49-F238E27FC236}">
                  <a16:creationId xmlns:a16="http://schemas.microsoft.com/office/drawing/2014/main" id="{8DCD5806-2A2F-4ABF-8057-245681C498E6}"/>
                </a:ext>
              </a:extLst>
            </p:cNvPr>
            <p:cNvSpPr/>
            <p:nvPr userDrawn="1"/>
          </p:nvSpPr>
          <p:spPr>
            <a:xfrm rot="16200000" flipH="1" flipV="1">
              <a:off x="4618" y="-8842"/>
              <a:ext cx="5904196" cy="592407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Right Triangle 17">
              <a:extLst>
                <a:ext uri="{FF2B5EF4-FFF2-40B4-BE49-F238E27FC236}">
                  <a16:creationId xmlns:a16="http://schemas.microsoft.com/office/drawing/2014/main" id="{3A93038F-E9E4-4FFD-B3DF-28DB7C2C1490}"/>
                </a:ext>
              </a:extLst>
            </p:cNvPr>
            <p:cNvSpPr/>
            <p:nvPr userDrawn="1"/>
          </p:nvSpPr>
          <p:spPr>
            <a:xfrm rot="16200000" flipH="1" flipV="1">
              <a:off x="3941" y="-8164"/>
              <a:ext cx="5501471" cy="5519993"/>
            </a:xfrm>
            <a:prstGeom prst="rtTriangle">
              <a:avLst/>
            </a:prstGeom>
            <a:pattFill prst="dkHorz">
              <a:fgClr>
                <a:schemeClr val="accent1"/>
              </a:fgClr>
              <a:bgClr>
                <a:schemeClr val="accen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5DEA1E02-BBD0-4AE3-AF22-433B90272178}"/>
                </a:ext>
              </a:extLst>
            </p:cNvPr>
            <p:cNvSpPr/>
            <p:nvPr userDrawn="1"/>
          </p:nvSpPr>
          <p:spPr>
            <a:xfrm rot="16200000" flipH="1" flipV="1">
              <a:off x="3131" y="-7355"/>
              <a:ext cx="5019818" cy="5036720"/>
            </a:xfrm>
            <a:prstGeom prst="rtTriangl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5217242" y="2807208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22907B-D369-5012-5527-668A1AFE7B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6E839B-9FE9-7CA4-6799-DC131E05E1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36386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360242" y="3429000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024DCDB-C6BF-455E-AAB8-EAF9DAB302A1}"/>
              </a:ext>
            </a:extLst>
          </p:cNvPr>
          <p:cNvSpPr/>
          <p:nvPr userDrawn="1"/>
        </p:nvSpPr>
        <p:spPr>
          <a:xfrm rot="13500000">
            <a:off x="-729899" y="-1215856"/>
            <a:ext cx="6043521" cy="8427077"/>
          </a:xfrm>
          <a:custGeom>
            <a:avLst/>
            <a:gdLst>
              <a:gd name="connsiteX0" fmla="*/ 6043521 w 6043521"/>
              <a:gd name="connsiteY0" fmla="*/ 4267535 h 8427077"/>
              <a:gd name="connsiteX1" fmla="*/ 1883979 w 6043521"/>
              <a:gd name="connsiteY1" fmla="*/ 8427077 h 8427077"/>
              <a:gd name="connsiteX2" fmla="*/ 0 w 6043521"/>
              <a:gd name="connsiteY2" fmla="*/ 8427077 h 8427077"/>
              <a:gd name="connsiteX3" fmla="*/ 0 w 6043521"/>
              <a:gd name="connsiteY3" fmla="*/ 1775986 h 8427077"/>
              <a:gd name="connsiteX4" fmla="*/ 1775985 w 6043521"/>
              <a:gd name="connsiteY4" fmla="*/ 0 h 842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8427077">
                <a:moveTo>
                  <a:pt x="6043521" y="4267535"/>
                </a:moveTo>
                <a:lnTo>
                  <a:pt x="1883979" y="8427077"/>
                </a:lnTo>
                <a:lnTo>
                  <a:pt x="0" y="8427077"/>
                </a:lnTo>
                <a:lnTo>
                  <a:pt x="0" y="1775986"/>
                </a:lnTo>
                <a:lnTo>
                  <a:pt x="1775985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6AFB47A-5D51-4F9C-B01B-977CE5E3C093}"/>
              </a:ext>
            </a:extLst>
          </p:cNvPr>
          <p:cNvSpPr/>
          <p:nvPr userDrawn="1"/>
        </p:nvSpPr>
        <p:spPr>
          <a:xfrm rot="13500000">
            <a:off x="-1145231" y="-2123853"/>
            <a:ext cx="6043521" cy="9008880"/>
          </a:xfrm>
          <a:custGeom>
            <a:avLst/>
            <a:gdLst>
              <a:gd name="connsiteX0" fmla="*/ 6043521 w 6043521"/>
              <a:gd name="connsiteY0" fmla="*/ 4849338 h 9008880"/>
              <a:gd name="connsiteX1" fmla="*/ 1883979 w 6043521"/>
              <a:gd name="connsiteY1" fmla="*/ 9008880 h 9008880"/>
              <a:gd name="connsiteX2" fmla="*/ 0 w 6043521"/>
              <a:gd name="connsiteY2" fmla="*/ 9008880 h 9008880"/>
              <a:gd name="connsiteX3" fmla="*/ 0 w 6043521"/>
              <a:gd name="connsiteY3" fmla="*/ 1194182 h 9008880"/>
              <a:gd name="connsiteX4" fmla="*/ 1194182 w 6043521"/>
              <a:gd name="connsiteY4" fmla="*/ 0 h 900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9008880">
                <a:moveTo>
                  <a:pt x="6043521" y="4849338"/>
                </a:moveTo>
                <a:lnTo>
                  <a:pt x="1883979" y="9008880"/>
                </a:lnTo>
                <a:lnTo>
                  <a:pt x="0" y="9008880"/>
                </a:lnTo>
                <a:lnTo>
                  <a:pt x="0" y="1194182"/>
                </a:lnTo>
                <a:lnTo>
                  <a:pt x="1194182" y="0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97A4FF-7390-4173-8ACD-6CF7145AACEC}"/>
              </a:ext>
            </a:extLst>
          </p:cNvPr>
          <p:cNvSpPr/>
          <p:nvPr userDrawn="1"/>
        </p:nvSpPr>
        <p:spPr>
          <a:xfrm rot="18900000" flipH="1">
            <a:off x="-2681153" y="-465959"/>
            <a:ext cx="8639119" cy="5739762"/>
          </a:xfrm>
          <a:custGeom>
            <a:avLst/>
            <a:gdLst>
              <a:gd name="connsiteX0" fmla="*/ 3789781 w 8639119"/>
              <a:gd name="connsiteY0" fmla="*/ 0 h 5739762"/>
              <a:gd name="connsiteX1" fmla="*/ 0 w 8639119"/>
              <a:gd name="connsiteY1" fmla="*/ 3789782 h 5739762"/>
              <a:gd name="connsiteX2" fmla="*/ 0 w 8639119"/>
              <a:gd name="connsiteY2" fmla="*/ 5739761 h 5739762"/>
              <a:gd name="connsiteX3" fmla="*/ 7748695 w 8639119"/>
              <a:gd name="connsiteY3" fmla="*/ 5739762 h 5739762"/>
              <a:gd name="connsiteX4" fmla="*/ 8639119 w 8639119"/>
              <a:gd name="connsiteY4" fmla="*/ 4849338 h 573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9119" h="5739762">
                <a:moveTo>
                  <a:pt x="3789781" y="0"/>
                </a:moveTo>
                <a:lnTo>
                  <a:pt x="0" y="3789782"/>
                </a:lnTo>
                <a:lnTo>
                  <a:pt x="0" y="5739761"/>
                </a:lnTo>
                <a:lnTo>
                  <a:pt x="7748695" y="5739762"/>
                </a:lnTo>
                <a:lnTo>
                  <a:pt x="8639119" y="4849338"/>
                </a:lnTo>
                <a:close/>
              </a:path>
            </a:pathLst>
          </a:custGeom>
          <a:solidFill>
            <a:schemeClr val="accent1">
              <a:lumMod val="50000"/>
              <a:alpha val="5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05E8D8-6C2C-E75B-4C74-06FC8C2DAD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5A0633-1607-6AE4-9F47-DB22F66772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18518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2838D16-809E-4EB1-8C0C-0E63D81391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4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1FEB333-94B4-4E53-9019-D584810903BB}"/>
              </a:ext>
            </a:extLst>
          </p:cNvPr>
          <p:cNvSpPr/>
          <p:nvPr userDrawn="1"/>
        </p:nvSpPr>
        <p:spPr>
          <a:xfrm>
            <a:off x="0" y="0"/>
            <a:ext cx="12192000" cy="6862745"/>
          </a:xfrm>
          <a:custGeom>
            <a:avLst/>
            <a:gdLst>
              <a:gd name="connsiteX0" fmla="*/ 0 w 12192000"/>
              <a:gd name="connsiteY0" fmla="*/ 0 h 6849743"/>
              <a:gd name="connsiteX1" fmla="*/ 7554712 w 12192000"/>
              <a:gd name="connsiteY1" fmla="*/ 0 h 6849743"/>
              <a:gd name="connsiteX2" fmla="*/ 10266645 w 12192000"/>
              <a:gd name="connsiteY2" fmla="*/ 2711934 h 6849743"/>
              <a:gd name="connsiteX3" fmla="*/ 11289529 w 12192000"/>
              <a:gd name="connsiteY3" fmla="*/ 2711934 h 6849743"/>
              <a:gd name="connsiteX4" fmla="*/ 12191999 w 12192000"/>
              <a:gd name="connsiteY4" fmla="*/ 3614404 h 6849743"/>
              <a:gd name="connsiteX5" fmla="*/ 12192000 w 12192000"/>
              <a:gd name="connsiteY5" fmla="*/ 6849743 h 6849743"/>
              <a:gd name="connsiteX6" fmla="*/ 0 w 12192000"/>
              <a:gd name="connsiteY6" fmla="*/ 6849743 h 68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49743">
                <a:moveTo>
                  <a:pt x="0" y="0"/>
                </a:moveTo>
                <a:lnTo>
                  <a:pt x="7554712" y="0"/>
                </a:lnTo>
                <a:lnTo>
                  <a:pt x="10266645" y="2711934"/>
                </a:lnTo>
                <a:lnTo>
                  <a:pt x="11289529" y="2711934"/>
                </a:lnTo>
                <a:lnTo>
                  <a:pt x="12191999" y="3614404"/>
                </a:lnTo>
                <a:lnTo>
                  <a:pt x="12192000" y="6849743"/>
                </a:lnTo>
                <a:lnTo>
                  <a:pt x="0" y="6849743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59B9489-0CD9-4DB7-AC82-6E7867F91403}"/>
              </a:ext>
            </a:extLst>
          </p:cNvPr>
          <p:cNvSpPr/>
          <p:nvPr userDrawn="1"/>
        </p:nvSpPr>
        <p:spPr>
          <a:xfrm rot="16200000" flipV="1">
            <a:off x="2626805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A55D1C76-C591-4FA5-9780-87AB6B37C0FA}"/>
              </a:ext>
            </a:extLst>
          </p:cNvPr>
          <p:cNvSpPr/>
          <p:nvPr userDrawn="1"/>
        </p:nvSpPr>
        <p:spPr>
          <a:xfrm rot="5400000" flipV="1">
            <a:off x="5851010" y="-10649"/>
            <a:ext cx="6326154" cy="634745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DC1D12-670F-4235-8791-FA8C2B330871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59569CF-FDAC-47C4-A0F5-296F7117C398}"/>
              </a:ext>
            </a:extLst>
          </p:cNvPr>
          <p:cNvSpPr/>
          <p:nvPr userDrawn="1"/>
        </p:nvSpPr>
        <p:spPr>
          <a:xfrm rot="2700000">
            <a:off x="9668984" y="1404392"/>
            <a:ext cx="4406148" cy="5299239"/>
          </a:xfrm>
          <a:custGeom>
            <a:avLst/>
            <a:gdLst>
              <a:gd name="connsiteX0" fmla="*/ 0 w 4406148"/>
              <a:gd name="connsiteY0" fmla="*/ 0 h 5299239"/>
              <a:gd name="connsiteX1" fmla="*/ 4406148 w 4406148"/>
              <a:gd name="connsiteY1" fmla="*/ 4406147 h 5299239"/>
              <a:gd name="connsiteX2" fmla="*/ 3513056 w 4406148"/>
              <a:gd name="connsiteY2" fmla="*/ 5299239 h 5299239"/>
              <a:gd name="connsiteX3" fmla="*/ 1 w 4406148"/>
              <a:gd name="connsiteY3" fmla="*/ 5299239 h 52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6148" h="5299239">
                <a:moveTo>
                  <a:pt x="0" y="0"/>
                </a:moveTo>
                <a:lnTo>
                  <a:pt x="4406148" y="4406147"/>
                </a:lnTo>
                <a:lnTo>
                  <a:pt x="3513056" y="5299239"/>
                </a:lnTo>
                <a:lnTo>
                  <a:pt x="1" y="529923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68D0C72-2B2C-4C85-A091-157853C71784}"/>
              </a:ext>
            </a:extLst>
          </p:cNvPr>
          <p:cNvSpPr/>
          <p:nvPr userDrawn="1"/>
        </p:nvSpPr>
        <p:spPr>
          <a:xfrm rot="8100000" flipH="1">
            <a:off x="9583575" y="1088097"/>
            <a:ext cx="5072180" cy="4843502"/>
          </a:xfrm>
          <a:custGeom>
            <a:avLst/>
            <a:gdLst>
              <a:gd name="connsiteX0" fmla="*/ 5072180 w 5072180"/>
              <a:gd name="connsiteY0" fmla="*/ 4843501 h 4843502"/>
              <a:gd name="connsiteX1" fmla="*/ 228679 w 5072180"/>
              <a:gd name="connsiteY1" fmla="*/ 0 h 4843502"/>
              <a:gd name="connsiteX2" fmla="*/ 1 w 5072180"/>
              <a:gd name="connsiteY2" fmla="*/ 228678 h 4843502"/>
              <a:gd name="connsiteX3" fmla="*/ 0 w 5072180"/>
              <a:gd name="connsiteY3" fmla="*/ 4843502 h 484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180" h="4843502">
                <a:moveTo>
                  <a:pt x="5072180" y="4843501"/>
                </a:moveTo>
                <a:lnTo>
                  <a:pt x="228679" y="0"/>
                </a:lnTo>
                <a:lnTo>
                  <a:pt x="1" y="228678"/>
                </a:lnTo>
                <a:lnTo>
                  <a:pt x="0" y="4843502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E25334A-5FE3-4DDA-8D32-4796CCFCAA74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8818DF1-D7FD-4C0F-875D-7A07E8F75C06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F9BB384-9E14-4CEA-82C1-21837229D3EF}"/>
              </a:ext>
            </a:extLst>
          </p:cNvPr>
          <p:cNvGrpSpPr/>
          <p:nvPr userDrawn="1"/>
        </p:nvGrpSpPr>
        <p:grpSpPr>
          <a:xfrm rot="16200000">
            <a:off x="431651" y="-917359"/>
            <a:ext cx="1532001" cy="1826463"/>
            <a:chOff x="10800164" y="7142066"/>
            <a:chExt cx="2775293" cy="3308724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62A81A-959D-4EAB-90ED-DB20759BB397}"/>
                </a:ext>
              </a:extLst>
            </p:cNvPr>
            <p:cNvSpPr/>
            <p:nvPr/>
          </p:nvSpPr>
          <p:spPr>
            <a:xfrm rot="2700000">
              <a:off x="10800164" y="7675497"/>
              <a:ext cx="2775293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AB9E28C-9422-42BD-AECE-29B44B5D63E2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72239B-C46D-4458-BB4B-DDB12FAB0172}"/>
              </a:ext>
            </a:extLst>
          </p:cNvPr>
          <p:cNvGrpSpPr/>
          <p:nvPr userDrawn="1"/>
        </p:nvGrpSpPr>
        <p:grpSpPr>
          <a:xfrm rot="16200000">
            <a:off x="1992859" y="-497210"/>
            <a:ext cx="818398" cy="986162"/>
            <a:chOff x="10945855" y="7317026"/>
            <a:chExt cx="2483924" cy="2993104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C8A2A1A-1FB9-4CA1-B74E-B293187E51AA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F2B18BA-6B43-40FA-A23B-D894D6AB468B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0F332671-6296-47C8-BF26-B2D962F5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772A652-7229-2B42-B87B-298C31D6F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F29E597-064A-469B-8C9E-5D82070EB5F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675197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lt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9318B2B-E019-4078-9EF0-C9D6281AE31B}"/>
              </a:ext>
            </a:extLst>
          </p:cNvPr>
          <p:cNvGrpSpPr/>
          <p:nvPr userDrawn="1"/>
        </p:nvGrpSpPr>
        <p:grpSpPr>
          <a:xfrm>
            <a:off x="9776075" y="2057401"/>
            <a:ext cx="4413559" cy="3934444"/>
            <a:chOff x="9222437" y="1088097"/>
            <a:chExt cx="5433318" cy="4843502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3E625C0-9656-421F-861F-67C8F93362ED}"/>
                </a:ext>
              </a:extLst>
            </p:cNvPr>
            <p:cNvSpPr/>
            <p:nvPr/>
          </p:nvSpPr>
          <p:spPr>
            <a:xfrm rot="2700000">
              <a:off x="9668983" y="1078460"/>
              <a:ext cx="4406148" cy="5299239"/>
            </a:xfrm>
            <a:custGeom>
              <a:avLst/>
              <a:gdLst>
                <a:gd name="connsiteX0" fmla="*/ 0 w 4406148"/>
                <a:gd name="connsiteY0" fmla="*/ 0 h 5299239"/>
                <a:gd name="connsiteX1" fmla="*/ 4406148 w 4406148"/>
                <a:gd name="connsiteY1" fmla="*/ 4406147 h 5299239"/>
                <a:gd name="connsiteX2" fmla="*/ 3513056 w 4406148"/>
                <a:gd name="connsiteY2" fmla="*/ 5299239 h 5299239"/>
                <a:gd name="connsiteX3" fmla="*/ 1 w 4406148"/>
                <a:gd name="connsiteY3" fmla="*/ 5299239 h 5299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6148" h="5299239">
                  <a:moveTo>
                    <a:pt x="0" y="0"/>
                  </a:moveTo>
                  <a:lnTo>
                    <a:pt x="4406148" y="4406147"/>
                  </a:lnTo>
                  <a:lnTo>
                    <a:pt x="3513056" y="5299239"/>
                  </a:lnTo>
                  <a:lnTo>
                    <a:pt x="1" y="529923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9F8E490-C6E3-4D00-866F-CD85DD88996E}"/>
                </a:ext>
              </a:extLst>
            </p:cNvPr>
            <p:cNvSpPr/>
            <p:nvPr/>
          </p:nvSpPr>
          <p:spPr>
            <a:xfrm rot="8100000" flipH="1">
              <a:off x="9583575" y="1088097"/>
              <a:ext cx="5072180" cy="4843502"/>
            </a:xfrm>
            <a:custGeom>
              <a:avLst/>
              <a:gdLst>
                <a:gd name="connsiteX0" fmla="*/ 5072180 w 5072180"/>
                <a:gd name="connsiteY0" fmla="*/ 4843501 h 4843502"/>
                <a:gd name="connsiteX1" fmla="*/ 228679 w 5072180"/>
                <a:gd name="connsiteY1" fmla="*/ 0 h 4843502"/>
                <a:gd name="connsiteX2" fmla="*/ 1 w 5072180"/>
                <a:gd name="connsiteY2" fmla="*/ 228678 h 4843502"/>
                <a:gd name="connsiteX3" fmla="*/ 0 w 5072180"/>
                <a:gd name="connsiteY3" fmla="*/ 4843502 h 4843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2180" h="4843502">
                  <a:moveTo>
                    <a:pt x="5072180" y="4843501"/>
                  </a:moveTo>
                  <a:lnTo>
                    <a:pt x="228679" y="0"/>
                  </a:lnTo>
                  <a:lnTo>
                    <a:pt x="1" y="228678"/>
                  </a:lnTo>
                  <a:lnTo>
                    <a:pt x="0" y="4843502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E8F5B31-1523-46AE-9455-C33DFC1BDDE0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D17048F-C2E1-4775-BC32-50BD6219F89D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AB002AA-4848-49C8-A834-036F860C79A3}"/>
              </a:ext>
            </a:extLst>
          </p:cNvPr>
          <p:cNvGrpSpPr/>
          <p:nvPr userDrawn="1"/>
        </p:nvGrpSpPr>
        <p:grpSpPr>
          <a:xfrm rot="16200000" flipH="1">
            <a:off x="9913705" y="6257994"/>
            <a:ext cx="1052473" cy="1209445"/>
            <a:chOff x="10800165" y="7142066"/>
            <a:chExt cx="2775293" cy="3189215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4B187A8-7F8D-469D-A03B-4F835A5746DE}"/>
                </a:ext>
              </a:extLst>
            </p:cNvPr>
            <p:cNvSpPr/>
            <p:nvPr/>
          </p:nvSpPr>
          <p:spPr>
            <a:xfrm rot="2700000">
              <a:off x="10800166" y="7555988"/>
              <a:ext cx="2775292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D871D1-A11A-48FB-82A8-8D61AB5CB85C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35" name="Slide Number Placeholder 4">
            <a:extLst>
              <a:ext uri="{FF2B5EF4-FFF2-40B4-BE49-F238E27FC236}">
                <a16:creationId xmlns:a16="http://schemas.microsoft.com/office/drawing/2014/main" id="{6F73F836-940E-4B65-A29C-D0869263C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805638-C2F4-89BE-D8F4-C0AA86847DB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478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CB4C115-EFF9-405C-98BE-F4077B9730D0}"/>
              </a:ext>
            </a:extLst>
          </p:cNvPr>
          <p:cNvSpPr/>
          <p:nvPr userDrawn="1"/>
        </p:nvSpPr>
        <p:spPr>
          <a:xfrm>
            <a:off x="533399" y="914400"/>
            <a:ext cx="1944914" cy="194491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76200">
            <a:solidFill>
              <a:schemeClr val="accent1"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A300DD-BB54-44ED-A7E4-01CD41EC930F}"/>
              </a:ext>
            </a:extLst>
          </p:cNvPr>
          <p:cNvSpPr txBox="1">
            <a:spLocks/>
          </p:cNvSpPr>
          <p:nvPr userDrawn="1"/>
        </p:nvSpPr>
        <p:spPr>
          <a:xfrm>
            <a:off x="956993" y="923305"/>
            <a:ext cx="1005115" cy="28593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3600" b="0" i="0" kern="120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400" noProof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“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3200400"/>
            <a:ext cx="7551057" cy="285931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100000"/>
              </a:lnSpc>
              <a:defRPr lang="en-GB" sz="3200" b="0" i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Quote</a:t>
            </a:r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A4E6C1FF-5925-42B3-B7F9-0A0031BD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02D6A0-2131-FD49-0ACA-3C214837651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753169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3618670-D1E4-466C-BDB5-FC890AC314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718300" cy="409324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48AD78-35B7-8B9B-DADC-9691A6F1AEE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7457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E705F5-12BB-309E-B85C-A40E2072CF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0737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0C167E-2626-40DB-AACF-D02543E29B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9700" y="1749570"/>
            <a:ext cx="9372600" cy="33588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3BEFFA-E274-AB49-2FB1-B58E82D5FA1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904744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103A49C-32FF-49E6-86F3-FC2E19517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25625"/>
            <a:ext cx="11215235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EEDAD-CB22-BD55-96A7-23C9DE97736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36708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7FA80A70-18DE-4DB9-9982-BA75BE54C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500" y="1681163"/>
            <a:ext cx="5157787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2801C0EF-C078-44B0-AD01-4850E9A65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00812" y="1681163"/>
            <a:ext cx="5157788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7C9DED91-45F6-4308-A085-1EFACA6468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4500" y="2505075"/>
            <a:ext cx="5157787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8" name="Content Placeholder 5">
            <a:extLst>
              <a:ext uri="{FF2B5EF4-FFF2-40B4-BE49-F238E27FC236}">
                <a16:creationId xmlns:a16="http://schemas.microsoft.com/office/drawing/2014/main" id="{0574B5E7-B666-439B-9278-67BE1EA6E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75412" y="2505075"/>
            <a:ext cx="5183188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5C508B-690E-7A10-3678-17F732216E5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3219167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B0E15-6FC5-434E-8780-B186D9DB0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20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7B128-34F3-405C-B601-8BAFDB434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820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A7754-E8C7-438B-922D-9027C6CF5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2500" y="6356350"/>
            <a:ext cx="66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DDDB7D-9189-9548-A2B9-81DC62C3C1A3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096D8877-6B4A-4540-8927-767DD7401718}"/>
              </a:ext>
            </a:extLst>
          </p:cNvPr>
          <p:cNvSpPr/>
          <p:nvPr userDrawn="1"/>
        </p:nvSpPr>
        <p:spPr>
          <a:xfrm>
            <a:off x="0" y="1"/>
            <a:ext cx="12192001" cy="6857999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17">
            <a:extLst>
              <a:ext uri="{FF2B5EF4-FFF2-40B4-BE49-F238E27FC236}">
                <a16:creationId xmlns:a16="http://schemas.microsoft.com/office/drawing/2014/main" id="{5AF2E123-FE0F-8541-8E36-5030C450AA7E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9" name="Freeform: Shape 11">
            <a:extLst>
              <a:ext uri="{FF2B5EF4-FFF2-40B4-BE49-F238E27FC236}">
                <a16:creationId xmlns:a16="http://schemas.microsoft.com/office/drawing/2014/main" id="{E5519D99-3B68-924A-9CD0-14B911711CA8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7">
            <a:extLst>
              <a:ext uri="{FF2B5EF4-FFF2-40B4-BE49-F238E27FC236}">
                <a16:creationId xmlns:a16="http://schemas.microsoft.com/office/drawing/2014/main" id="{A09E21A9-FBEF-144C-A152-FE484F3C55C1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C7F2CB-A8CE-1545-A08D-93592C4BAEEA}"/>
              </a:ext>
            </a:extLst>
          </p:cNvPr>
          <p:cNvSpPr txBox="1">
            <a:spLocks/>
          </p:cNvSpPr>
          <p:nvPr userDrawn="1"/>
        </p:nvSpPr>
        <p:spPr>
          <a:xfrm>
            <a:off x="444500" y="542925"/>
            <a:ext cx="11214100" cy="535531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kern="1200" spc="-70" baseline="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US" noProof="0" dirty="0">
                <a:latin typeface="+mj-lt"/>
              </a:rPr>
              <a:t>Click to edit Master title style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068FCE4-1B47-3C4B-B091-013120A97D0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3" name="Freeform: Shape 15">
              <a:extLst>
                <a:ext uri="{FF2B5EF4-FFF2-40B4-BE49-F238E27FC236}">
                  <a16:creationId xmlns:a16="http://schemas.microsoft.com/office/drawing/2014/main" id="{FEC3FDE7-F27E-5E4E-8752-287CAB7792D4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Freeform: Shape 16">
              <a:extLst>
                <a:ext uri="{FF2B5EF4-FFF2-40B4-BE49-F238E27FC236}">
                  <a16:creationId xmlns:a16="http://schemas.microsoft.com/office/drawing/2014/main" id="{81C902DB-0D21-5044-82B6-9E7A70A1BF62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1E08A0-195D-694F-947B-986A76FBB93E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6" name="Rectangle: Single Corner Snipped 18">
              <a:extLst>
                <a:ext uri="{FF2B5EF4-FFF2-40B4-BE49-F238E27FC236}">
                  <a16:creationId xmlns:a16="http://schemas.microsoft.com/office/drawing/2014/main" id="{ED5DFFCD-1EE3-E64E-B51F-BD7D72413E0B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chemeClr val="accent5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17" name="Rectangle: Single Corner Snipped 2">
              <a:extLst>
                <a:ext uri="{FF2B5EF4-FFF2-40B4-BE49-F238E27FC236}">
                  <a16:creationId xmlns:a16="http://schemas.microsoft.com/office/drawing/2014/main" id="{C12DB3CA-8E64-AA43-BFBE-A2CA9A816DBE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18" name="Freeform: Shape 23">
            <a:extLst>
              <a:ext uri="{FF2B5EF4-FFF2-40B4-BE49-F238E27FC236}">
                <a16:creationId xmlns:a16="http://schemas.microsoft.com/office/drawing/2014/main" id="{A587DEFD-D470-4142-8E0D-A71DDB147C92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7D9BF857-7910-734D-A217-5E3344220AA2}"/>
              </a:ext>
            </a:extLst>
          </p:cNvPr>
          <p:cNvSpPr txBox="1">
            <a:spLocks/>
          </p:cNvSpPr>
          <p:nvPr userDrawn="1"/>
        </p:nvSpPr>
        <p:spPr>
          <a:xfrm>
            <a:off x="11252200" y="6315075"/>
            <a:ext cx="406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Trade Gothic LT Pro" panose="020B05030403030200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43F238-D3C1-D724-EF97-C6F5878D6B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66609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66" r:id="rId4"/>
    <p:sldLayoutId id="2147483654" r:id="rId5"/>
    <p:sldLayoutId id="2147483661" r:id="rId6"/>
    <p:sldLayoutId id="2147483677" r:id="rId7"/>
    <p:sldLayoutId id="2147483674" r:id="rId8"/>
    <p:sldLayoutId id="2147483665" r:id="rId9"/>
    <p:sldLayoutId id="2147483673" r:id="rId10"/>
    <p:sldLayoutId id="2147483662" r:id="rId11"/>
    <p:sldLayoutId id="2147483663" r:id="rId12"/>
    <p:sldLayoutId id="2147483664" r:id="rId13"/>
    <p:sldLayoutId id="2147483675" r:id="rId14"/>
    <p:sldLayoutId id="2147483676" r:id="rId15"/>
    <p:sldLayoutId id="2147483672" r:id="rId16"/>
    <p:sldLayoutId id="2147483667" r:id="rId17"/>
    <p:sldLayoutId id="2147483668" r:id="rId1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36" userDrawn="1">
          <p15:clr>
            <a:srgbClr val="F26B43"/>
          </p15:clr>
        </p15:guide>
        <p15:guide id="4" orient="horz" pos="336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BE5BF-9922-45FB-8F3F-4446D40A05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487" y="836762"/>
            <a:ext cx="8944557" cy="2802550"/>
          </a:xfrm>
        </p:spPr>
        <p:txBody>
          <a:bodyPr/>
          <a:lstStyle/>
          <a:p>
            <a:r>
              <a:rPr lang="en-US" dirty="0"/>
              <a:t>Production Planning, Scheduling, and Posting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537F64-4C96-4AA8-BB21-E8053A3186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6769A1-3C9F-AA47-5FB9-880609AAF4C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8DC18E-864A-80E1-CB7C-15F5E44E8F3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946934594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61D1BC-0146-2BBC-2277-6D70DA76E5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5F64913-7A29-38B7-1E40-78313ED4A4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937" y="177800"/>
            <a:ext cx="11366126" cy="605009"/>
          </a:xfrm>
        </p:spPr>
        <p:txBody>
          <a:bodyPr>
            <a:noAutofit/>
          </a:bodyPr>
          <a:lstStyle/>
          <a:p>
            <a:r>
              <a:rPr lang="en-US" sz="3600" dirty="0" err="1"/>
              <a:t>PrevDept</a:t>
            </a:r>
            <a:r>
              <a:rPr lang="en-US" sz="3600" dirty="0"/>
              <a:t> and </a:t>
            </a:r>
            <a:r>
              <a:rPr lang="en-US" sz="3600" dirty="0" err="1"/>
              <a:t>NextDept</a:t>
            </a:r>
            <a:r>
              <a:rPr lang="en-US" sz="3600" dirty="0"/>
              <a:t> on Downstream Schedule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BEC0B0-99B9-A5FE-FD3F-93144251F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B0A9F4-7D32-16B7-0BFB-81AB983DB63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B9429AF-51D8-10D4-C016-FF1F4DC0A0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901" y="893198"/>
            <a:ext cx="7840000" cy="56457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7E73ABE-963C-945F-E60B-E827B388DE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88" y="877807"/>
            <a:ext cx="20365714" cy="917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6202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7F3850-78AB-C7CC-DAB7-2605017BB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41F22B0-04B2-370B-20CC-EFB891A308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370937"/>
            <a:ext cx="11366126" cy="776376"/>
          </a:xfrm>
        </p:spPr>
        <p:txBody>
          <a:bodyPr>
            <a:normAutofit fontScale="90000"/>
          </a:bodyPr>
          <a:lstStyle/>
          <a:p>
            <a:r>
              <a:rPr lang="en-US" dirty="0"/>
              <a:t>Prohibit Shift Numbers above 23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81D005-052F-3A10-5FCE-A1C0A3F33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E3BC6D-D616-482F-7699-9996BF9ACC4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1E01C9-1D52-46B4-E63D-80F46E8A6232}"/>
              </a:ext>
            </a:extLst>
          </p:cNvPr>
          <p:cNvSpPr txBox="1"/>
          <p:nvPr/>
        </p:nvSpPr>
        <p:spPr>
          <a:xfrm>
            <a:off x="400304" y="1418445"/>
            <a:ext cx="63681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Prevents Unhandled Exceptions caused by shift numbers 24 or higher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D84C4E6-EBBF-3834-B9EB-5D2B73E5F5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610" y="2434988"/>
            <a:ext cx="8959554" cy="397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51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BACEE-F67C-613A-5F0B-38E982FFC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C5E1BCD-42D2-C40F-6141-63C4569524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Workorder Planning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EFC7F7-D5BA-586E-6AEE-BC73D6FB7C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506DFAC-3F66-2349-E185-F7527168C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FDCE39-08F5-081A-34FC-D543F4FBA1B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800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E4107-D113-5BA8-902F-854FC1D3FB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5434929-BFD7-77B3-BF76-A94C03AB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370937"/>
            <a:ext cx="11366126" cy="776376"/>
          </a:xfrm>
        </p:spPr>
        <p:txBody>
          <a:bodyPr>
            <a:normAutofit fontScale="90000"/>
          </a:bodyPr>
          <a:lstStyle/>
          <a:p>
            <a:r>
              <a:rPr lang="en-US" dirty="0"/>
              <a:t>Top-Ranked Customers (again)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AE41231-E695-00D9-1AB5-7DFC9D8A9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1AC581B-B282-D656-C54C-F6F265DBBB7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994130-7252-5B33-EB22-67DEA1E38D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925" y="1147313"/>
            <a:ext cx="9142858" cy="757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5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709101-7248-94B2-4BF1-01C145D66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BF7751-F326-74A1-668D-3C24670A2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937" y="69279"/>
            <a:ext cx="11366126" cy="776376"/>
          </a:xfrm>
        </p:spPr>
        <p:txBody>
          <a:bodyPr>
            <a:normAutofit fontScale="90000"/>
          </a:bodyPr>
          <a:lstStyle/>
          <a:p>
            <a:r>
              <a:rPr lang="en-US" dirty="0"/>
              <a:t>Weld Scrap and </a:t>
            </a:r>
            <a:r>
              <a:rPr lang="en-US" dirty="0" err="1"/>
              <a:t>Leadout</a:t>
            </a:r>
            <a:r>
              <a:rPr lang="en-US" dirty="0"/>
              <a:t> Scrap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F5DFF08-734E-8DF1-F272-F5916BE2D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AA616AD-5232-FBD4-13F5-7F1CF6D3615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E914D54-99AC-D9C6-2FC8-18BA315F84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571" y="771470"/>
            <a:ext cx="9142858" cy="757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79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B281A6-B6DF-F5B5-81F0-B4CE7E799F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C294FB9-12EF-325E-BC50-D40985799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937" y="69279"/>
            <a:ext cx="11366126" cy="776376"/>
          </a:xfrm>
        </p:spPr>
        <p:txBody>
          <a:bodyPr>
            <a:normAutofit fontScale="90000"/>
          </a:bodyPr>
          <a:lstStyle/>
          <a:p>
            <a:r>
              <a:rPr lang="en-US" dirty="0"/>
              <a:t>Weld Scrap and </a:t>
            </a:r>
            <a:r>
              <a:rPr lang="en-US" dirty="0" err="1"/>
              <a:t>Leadout</a:t>
            </a:r>
            <a:r>
              <a:rPr lang="en-US" dirty="0"/>
              <a:t> Scrap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8FC143-5D38-6334-BCD1-3A825BE9C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AE8D1F-94A1-A23A-7CA1-B1F899F89B9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96601B-CCB4-D12F-BE2D-7BEDF9BE5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084" y="1270975"/>
            <a:ext cx="11002516" cy="453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012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0D7317-A79D-7323-1CCD-611AA66F5C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2CA92FE-5963-2BF9-73C8-E297A1004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370937"/>
            <a:ext cx="11366126" cy="776376"/>
          </a:xfrm>
        </p:spPr>
        <p:txBody>
          <a:bodyPr>
            <a:normAutofit fontScale="90000"/>
          </a:bodyPr>
          <a:lstStyle/>
          <a:p>
            <a:r>
              <a:rPr lang="en-US" dirty="0"/>
              <a:t>Weld Scrap and </a:t>
            </a:r>
            <a:r>
              <a:rPr lang="en-US" dirty="0" err="1"/>
              <a:t>Leadout</a:t>
            </a:r>
            <a:r>
              <a:rPr lang="en-US" dirty="0"/>
              <a:t> Scrap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D2DA8F9-FDA2-10E1-132D-A24C43ABD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A6A303-6A13-37F8-2A7C-2DD8F8EA41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EB59C3-68AB-ABD3-C100-F4F7C6E82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645" y="1053038"/>
            <a:ext cx="9211428" cy="8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26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A952A-4334-F0D4-E759-AAFF62DDD3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2D75231-BAF3-785C-8C39-28A7F3902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370937"/>
            <a:ext cx="11366126" cy="776376"/>
          </a:xfrm>
        </p:spPr>
        <p:txBody>
          <a:bodyPr>
            <a:normAutofit fontScale="90000"/>
          </a:bodyPr>
          <a:lstStyle/>
          <a:p>
            <a:r>
              <a:rPr lang="en-US" dirty="0"/>
              <a:t>Extrusion Specs by Alloy and Press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2AE14C-3E15-FC4C-4891-F90B4981B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6A239E2-374C-05CB-352A-102B9BDA34B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96DA98-13CC-C9FA-C508-A8177A742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3218" y="1147313"/>
            <a:ext cx="9142858" cy="757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539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DE8844-7F7C-EE7E-C8D9-FA6D6D5C1F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4F23899-E878-03F1-668B-255071718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370937"/>
            <a:ext cx="11366126" cy="776376"/>
          </a:xfrm>
        </p:spPr>
        <p:txBody>
          <a:bodyPr>
            <a:normAutofit fontScale="90000"/>
          </a:bodyPr>
          <a:lstStyle/>
          <a:p>
            <a:r>
              <a:rPr lang="en-US" dirty="0"/>
              <a:t>Extrusion Specs by Alloy and Press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A718B4-64AA-2F26-1CC6-5F3EB5DE8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BCF513-731B-3322-A7AB-D59CEE6CD25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37E293-9142-E610-8431-87A87FF12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071" y="1147313"/>
            <a:ext cx="9142858" cy="757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179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A52365-6E85-8D9E-E0E1-9847748762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234111F-5159-FC76-1EFF-42A65EB40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274" y="1326120"/>
            <a:ext cx="4114800" cy="4277972"/>
          </a:xfrm>
        </p:spPr>
        <p:txBody>
          <a:bodyPr>
            <a:normAutofit fontScale="90000"/>
          </a:bodyPr>
          <a:lstStyle/>
          <a:p>
            <a:r>
              <a:rPr lang="en-US" dirty="0"/>
              <a:t>Workorder Cutback </a:t>
            </a:r>
            <a:r>
              <a:rPr lang="en-US" dirty="0" err="1"/>
              <a:t>subreport</a:t>
            </a:r>
            <a:r>
              <a:rPr lang="en-US" dirty="0"/>
              <a:t> needed for Multi-Cut Routings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97B09D-E32A-92FD-E6DE-9635BC0D8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3AC305-5DBB-8F25-8C9E-BB5FD7DB2C8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06D062F-6593-AE2A-7AF7-38A6392D3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1395" y="0"/>
            <a:ext cx="8454285" cy="817142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50A54EF-AF3F-E9F6-52E1-AEC2AF9C2A8B}"/>
              </a:ext>
            </a:extLst>
          </p:cNvPr>
          <p:cNvSpPr/>
          <p:nvPr/>
        </p:nvSpPr>
        <p:spPr>
          <a:xfrm>
            <a:off x="3928591" y="4157250"/>
            <a:ext cx="8026924" cy="749147"/>
          </a:xfrm>
          <a:prstGeom prst="rect">
            <a:avLst/>
          </a:prstGeom>
          <a:solidFill>
            <a:srgbClr val="FF0000">
              <a:alpha val="2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78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3BD8413-C238-49D7-A4E1-E8FEF1811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Production Scheduling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95F4DE-39B7-4CE2-BC1E-8B8AE662A89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24BF10-2B55-43AB-9F77-F1A141038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3132A10-4590-9693-A0FB-1168503A904F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794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88A770-D7B8-544E-DC35-3F161509E7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A6F28F3-F129-8621-DB1F-1CB0BC960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Production Posting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67D434-3CF4-297B-E306-BBA304AD117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2A44D83-EF3C-F372-28A4-F63163792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94FA8F-4B27-939F-46C4-C9D02AF2659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24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922A16-2326-802D-AEFB-ADA9CEE86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EE56EBC-56E3-EA21-ACDE-78B272070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370937"/>
            <a:ext cx="11366126" cy="828135"/>
          </a:xfrm>
        </p:spPr>
        <p:txBody>
          <a:bodyPr>
            <a:normAutofit fontScale="90000"/>
          </a:bodyPr>
          <a:lstStyle/>
          <a:p>
            <a:r>
              <a:rPr lang="en-US" dirty="0"/>
              <a:t>Scanning Billet Bundle Tags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67095F-72FD-0C81-5224-235C3C533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50E46E-AC0F-5D6A-C8F8-B2AC12D8AC9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7C9CB9B-BAC9-68DB-EB92-78D14F9437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609" y="1763898"/>
            <a:ext cx="9554286" cy="774857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55CAD30-82A5-F2EA-9925-80B6F41B090C}"/>
              </a:ext>
            </a:extLst>
          </p:cNvPr>
          <p:cNvSpPr txBox="1"/>
          <p:nvPr/>
        </p:nvSpPr>
        <p:spPr>
          <a:xfrm>
            <a:off x="400304" y="1224485"/>
            <a:ext cx="11366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To add billets, scan the barcoded bundle tag number or enter it from the keyboard</a:t>
            </a:r>
          </a:p>
        </p:txBody>
      </p:sp>
    </p:spTree>
    <p:extLst>
      <p:ext uri="{BB962C8B-B14F-4D97-AF65-F5344CB8AC3E}">
        <p14:creationId xmlns:p14="http://schemas.microsoft.com/office/powerpoint/2010/main" val="486603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C5B5D7-546A-0779-10D7-9939365B14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5DDEF8C-313D-0560-A600-7B131D964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370937"/>
            <a:ext cx="11366126" cy="828135"/>
          </a:xfrm>
        </p:spPr>
        <p:txBody>
          <a:bodyPr>
            <a:normAutofit fontScale="90000"/>
          </a:bodyPr>
          <a:lstStyle/>
          <a:p>
            <a:r>
              <a:rPr lang="en-US" dirty="0"/>
              <a:t>Scanning Billet Bundle Tags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B41DF1-C175-C50E-2258-89677151F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21B203C-B561-57B4-9EFB-1DC35C902F3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985571-D35F-1971-85E2-79857D8E3397}"/>
              </a:ext>
            </a:extLst>
          </p:cNvPr>
          <p:cNvSpPr txBox="1"/>
          <p:nvPr/>
        </p:nvSpPr>
        <p:spPr>
          <a:xfrm>
            <a:off x="400304" y="1224485"/>
            <a:ext cx="113661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Add billets to the oven queue the same way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932E08A-9AA2-AF5F-5BD0-9C935D1DD6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857" y="1759229"/>
            <a:ext cx="9554286" cy="774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06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EE27-BC79-A659-79BC-47F5335006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528E00-4BC9-1230-A618-727BAFB80E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370937"/>
            <a:ext cx="11366126" cy="828135"/>
          </a:xfrm>
        </p:spPr>
        <p:txBody>
          <a:bodyPr>
            <a:normAutofit fontScale="90000"/>
          </a:bodyPr>
          <a:lstStyle/>
          <a:p>
            <a:r>
              <a:rPr lang="en-US" dirty="0"/>
              <a:t>Finishing Consumables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CAB3F95-C40F-750B-97DD-2389DAFEC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1A17EA-931C-2125-80CA-7A952C560F6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5799D9A-B04B-F8C0-8333-A91ECAE9D6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501" y="1486146"/>
            <a:ext cx="10308571" cy="2091428"/>
          </a:xfrm>
          <a:prstGeom prst="rect">
            <a:avLst/>
          </a:prstGeom>
        </p:spPr>
      </p:pic>
      <p:sp>
        <p:nvSpPr>
          <p:cNvPr id="9" name="&quot;Not Allowed&quot; Symbol 8">
            <a:extLst>
              <a:ext uri="{FF2B5EF4-FFF2-40B4-BE49-F238E27FC236}">
                <a16:creationId xmlns:a16="http://schemas.microsoft.com/office/drawing/2014/main" id="{D0C9E4F6-A830-EFC9-49D7-51D2B2B5BCF1}"/>
              </a:ext>
            </a:extLst>
          </p:cNvPr>
          <p:cNvSpPr/>
          <p:nvPr/>
        </p:nvSpPr>
        <p:spPr>
          <a:xfrm>
            <a:off x="6494496" y="2266360"/>
            <a:ext cx="1244910" cy="1162640"/>
          </a:xfrm>
          <a:prstGeom prst="noSmoking">
            <a:avLst/>
          </a:prstGeom>
          <a:solidFill>
            <a:srgbClr val="FF0000">
              <a:alpha val="51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DF9B774-E98D-FB37-53F3-6C0E25E023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501" y="1486146"/>
            <a:ext cx="10331429" cy="210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837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E29DBE-1688-25E0-E529-AF7E2814F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7E307D8-EFB7-53F8-E394-FFA6C68CC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370937"/>
            <a:ext cx="11366126" cy="828135"/>
          </a:xfrm>
        </p:spPr>
        <p:txBody>
          <a:bodyPr>
            <a:normAutofit fontScale="90000"/>
          </a:bodyPr>
          <a:lstStyle/>
          <a:p>
            <a:r>
              <a:rPr lang="en-US" dirty="0"/>
              <a:t>New Consumables Category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69EC7B1-0B6C-68E3-3FA8-706C98D60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58488D-883B-BA98-5AB9-F6A14267F8D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E7619EE-223C-350A-6531-B3EE9BF2C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4626" y="1526142"/>
            <a:ext cx="8228572" cy="380571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EE7BB4D-1B02-3559-578E-0B5B83D0DA4F}"/>
              </a:ext>
            </a:extLst>
          </p:cNvPr>
          <p:cNvSpPr txBox="1"/>
          <p:nvPr/>
        </p:nvSpPr>
        <p:spPr>
          <a:xfrm>
            <a:off x="310013" y="1776662"/>
            <a:ext cx="355461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Anodizing Chemicals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Wet Paint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Powder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bg1"/>
                </a:solidFill>
              </a:rPr>
              <a:t>Solvents/Cleaners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Any of these can be used when posting production or when transferring/reducing</a:t>
            </a:r>
          </a:p>
        </p:txBody>
      </p:sp>
    </p:spTree>
    <p:extLst>
      <p:ext uri="{BB962C8B-B14F-4D97-AF65-F5344CB8AC3E}">
        <p14:creationId xmlns:p14="http://schemas.microsoft.com/office/powerpoint/2010/main" val="2163665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9A6900-094A-F033-4657-1D14DE22B6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DA43E6B-93F9-4DEF-9AB1-260947D16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370937"/>
            <a:ext cx="11366126" cy="828135"/>
          </a:xfrm>
        </p:spPr>
        <p:txBody>
          <a:bodyPr>
            <a:normAutofit fontScale="90000"/>
          </a:bodyPr>
          <a:lstStyle/>
          <a:p>
            <a:r>
              <a:rPr lang="en-US" dirty="0"/>
              <a:t>Add Paint Type to Machine Table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D9B4AAB-0B93-C762-7E00-BB2D9E68B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D909DE-8DCF-F8F1-0724-B1222DFABA6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8B88FD6-D495-4418-273C-329267F858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175" y="1519262"/>
            <a:ext cx="10285714" cy="265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712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B34ED-470F-DFC0-FA13-05F63CF2D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817" y="758687"/>
            <a:ext cx="10975583" cy="859055"/>
          </a:xfrm>
        </p:spPr>
        <p:txBody>
          <a:bodyPr>
            <a:normAutofit fontScale="90000"/>
          </a:bodyPr>
          <a:lstStyle/>
          <a:p>
            <a:r>
              <a:rPr lang="en-US" dirty="0"/>
              <a:t>10.1 – Improved Lot Numbering for Pulled Stock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AFB6F7-F358-AA94-874D-DD8604D34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26</a:t>
            </a:fld>
            <a:endParaRPr lang="en-US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DFB92-DF7C-1C5A-69BA-C0CFEE04719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2B7E499-4A0E-FE86-F13B-BE2EE1B20C36}"/>
              </a:ext>
            </a:extLst>
          </p:cNvPr>
          <p:cNvSpPr txBox="1"/>
          <p:nvPr/>
        </p:nvSpPr>
        <p:spPr>
          <a:xfrm>
            <a:off x="479817" y="1706820"/>
            <a:ext cx="10002653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</a:rPr>
              <a:t>In V9 and 10.0, all pulled tickets receive a lot number of ‘*’ or NULL, and any copied tensile tests get a lot number of ‘STOCK’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</a:rPr>
              <a:t>In EPICS 10.1, stock lots will be </a:t>
            </a:r>
            <a:r>
              <a:rPr lang="en-US" sz="2600" dirty="0" err="1">
                <a:solidFill>
                  <a:schemeClr val="bg1"/>
                </a:solidFill>
              </a:rPr>
              <a:t>sequentialized</a:t>
            </a:r>
            <a:r>
              <a:rPr lang="en-US" sz="2600" dirty="0">
                <a:solidFill>
                  <a:schemeClr val="bg1"/>
                </a:solidFill>
              </a:rPr>
              <a:t> for each item as ‘STOCK01’, ‘STOCK02’, etc., in both the Ticket and Tensile tables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</a:rPr>
              <a:t>For any item, if more than one ticket is pulled from the same original SO/Item/Lot, those pulled tickets will have the same ‘STOCKXX’ designation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bg1"/>
                </a:solidFill>
              </a:rPr>
              <a:t>Behavior of </a:t>
            </a:r>
            <a:r>
              <a:rPr lang="en-US" sz="2600" dirty="0" err="1">
                <a:solidFill>
                  <a:schemeClr val="bg1"/>
                </a:solidFill>
              </a:rPr>
              <a:t>origSONum</a:t>
            </a:r>
            <a:r>
              <a:rPr lang="en-US" sz="2600" dirty="0">
                <a:solidFill>
                  <a:schemeClr val="bg1"/>
                </a:solidFill>
              </a:rPr>
              <a:t>, </a:t>
            </a:r>
            <a:r>
              <a:rPr lang="en-US" sz="2600" dirty="0" err="1">
                <a:solidFill>
                  <a:schemeClr val="bg1"/>
                </a:solidFill>
              </a:rPr>
              <a:t>origSOItemNum</a:t>
            </a:r>
            <a:r>
              <a:rPr lang="en-US" sz="2600" dirty="0">
                <a:solidFill>
                  <a:schemeClr val="bg1"/>
                </a:solidFill>
              </a:rPr>
              <a:t>, and </a:t>
            </a:r>
            <a:r>
              <a:rPr lang="en-US" sz="2600" dirty="0" err="1">
                <a:solidFill>
                  <a:schemeClr val="bg1"/>
                </a:solidFill>
              </a:rPr>
              <a:t>origLot</a:t>
            </a:r>
            <a:r>
              <a:rPr lang="en-US" sz="2600" dirty="0">
                <a:solidFill>
                  <a:schemeClr val="bg1"/>
                </a:solidFill>
              </a:rPr>
              <a:t> in the Ticket and Tensile tables will not change, so no report changes should be necessary</a:t>
            </a:r>
          </a:p>
        </p:txBody>
      </p:sp>
    </p:spTree>
    <p:extLst>
      <p:ext uri="{BB962C8B-B14F-4D97-AF65-F5344CB8AC3E}">
        <p14:creationId xmlns:p14="http://schemas.microsoft.com/office/powerpoint/2010/main" val="274554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BF5105-4C1D-6FBC-3176-4884FE60A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10516A2-D7A3-0D7A-42B6-34D4FD0DBD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66142"/>
            <a:ext cx="11366126" cy="755494"/>
          </a:xfrm>
        </p:spPr>
        <p:txBody>
          <a:bodyPr>
            <a:noAutofit/>
          </a:bodyPr>
          <a:lstStyle/>
          <a:p>
            <a:r>
              <a:rPr lang="en-US" sz="4000" dirty="0"/>
              <a:t>Pulling Kit/Assembly Components from Racks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7C808D3-B67B-BE0F-8818-3F7A29C27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578CF1-AF97-4DF4-280F-192322B8C39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428544C-1671-B018-0FC8-09DA683B62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430" y="957603"/>
            <a:ext cx="11200000" cy="774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320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A66364-BA36-C0EE-77E9-D5AD832E1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A6BA11C-36A4-14EF-E41C-5C05F8AC2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66142"/>
            <a:ext cx="11366126" cy="755494"/>
          </a:xfrm>
        </p:spPr>
        <p:txBody>
          <a:bodyPr>
            <a:noAutofit/>
          </a:bodyPr>
          <a:lstStyle/>
          <a:p>
            <a:r>
              <a:rPr lang="en-US" sz="4000" dirty="0"/>
              <a:t>Pulling Kit/Assembly Components from Racks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A90573-2795-DD2E-53F6-8F4A133ED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7E19C7-2119-5B89-B600-1E0521FDD7C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38F3B3B-1FAF-9253-F0C5-5217F5890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963" y="821636"/>
            <a:ext cx="9200000" cy="5933333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FE65327B-5EF9-3560-4A4D-877E08057358}"/>
              </a:ext>
            </a:extLst>
          </p:cNvPr>
          <p:cNvSpPr/>
          <p:nvPr/>
        </p:nvSpPr>
        <p:spPr>
          <a:xfrm>
            <a:off x="1951493" y="3940975"/>
            <a:ext cx="1913498" cy="376502"/>
          </a:xfrm>
          <a:prstGeom prst="ellipse">
            <a:avLst/>
          </a:prstGeom>
          <a:solidFill>
            <a:srgbClr val="FF0000">
              <a:alpha val="1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6328F27-C22A-F2C2-E3F8-245559A34930}"/>
              </a:ext>
            </a:extLst>
          </p:cNvPr>
          <p:cNvSpPr/>
          <p:nvPr/>
        </p:nvSpPr>
        <p:spPr>
          <a:xfrm>
            <a:off x="1194963" y="6120822"/>
            <a:ext cx="1670785" cy="471055"/>
          </a:xfrm>
          <a:prstGeom prst="ellipse">
            <a:avLst/>
          </a:prstGeom>
          <a:solidFill>
            <a:srgbClr val="FF0000">
              <a:alpha val="1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09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DF1A0D-AE51-B1F1-5FC3-72BB0279A9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23511BC-CEEB-AEE3-ABDD-8F289CED24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471" y="1133755"/>
            <a:ext cx="9142858" cy="5508571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5011048-EF03-DE95-45CE-EF82CDB1A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66142"/>
            <a:ext cx="11366126" cy="755494"/>
          </a:xfrm>
        </p:spPr>
        <p:txBody>
          <a:bodyPr>
            <a:noAutofit/>
          </a:bodyPr>
          <a:lstStyle/>
          <a:p>
            <a:r>
              <a:rPr lang="en-US" sz="4000" dirty="0"/>
              <a:t>Pulling Kit/Assembly Components from Racks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BDEC59-0BB3-1664-1F9B-EF6046FBA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FEA432-6E43-8D2A-F314-90B74011A76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9CE93C2-9D43-A585-F3AE-279C899D69B2}"/>
              </a:ext>
            </a:extLst>
          </p:cNvPr>
          <p:cNvSpPr/>
          <p:nvPr/>
        </p:nvSpPr>
        <p:spPr>
          <a:xfrm>
            <a:off x="4393033" y="5488717"/>
            <a:ext cx="2601656" cy="471055"/>
          </a:xfrm>
          <a:prstGeom prst="ellipse">
            <a:avLst/>
          </a:prstGeom>
          <a:solidFill>
            <a:srgbClr val="FF0000">
              <a:alpha val="1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55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179B88-D43C-4A31-9A52-3498E94307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370937"/>
            <a:ext cx="11055096" cy="1441338"/>
          </a:xfrm>
        </p:spPr>
        <p:txBody>
          <a:bodyPr>
            <a:normAutofit fontScale="90000"/>
          </a:bodyPr>
          <a:lstStyle/>
          <a:p>
            <a:r>
              <a:rPr lang="en-US" dirty="0"/>
              <a:t>Preferred Press or Machine column (2025 WL#4)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065C75-272B-4BB5-BA23-D80E8654D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302180-D801-FDBE-D86C-F860393E966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18E2A8F-4236-4C42-4A6D-C9F97ACD7A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067" y="2083482"/>
            <a:ext cx="8800000" cy="170285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5945FD-5E2E-CB67-AB61-FED3A069D7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0067" y="4658179"/>
            <a:ext cx="5440000" cy="106285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FA3C356-00B0-70F7-24D4-07232D1E7496}"/>
              </a:ext>
            </a:extLst>
          </p:cNvPr>
          <p:cNvSpPr txBox="1"/>
          <p:nvPr/>
        </p:nvSpPr>
        <p:spPr>
          <a:xfrm>
            <a:off x="394854" y="3982535"/>
            <a:ext cx="10116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Preferred Press(es) for press schedule references Die Standard Data</a:t>
            </a:r>
          </a:p>
        </p:txBody>
      </p:sp>
    </p:spTree>
    <p:extLst>
      <p:ext uri="{BB962C8B-B14F-4D97-AF65-F5344CB8AC3E}">
        <p14:creationId xmlns:p14="http://schemas.microsoft.com/office/powerpoint/2010/main" val="70982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93421-C523-8AB6-BB4D-91E5BEA677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35987CB-75FC-C034-F860-5C7FD523E3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66142"/>
            <a:ext cx="11366126" cy="755494"/>
          </a:xfrm>
        </p:spPr>
        <p:txBody>
          <a:bodyPr>
            <a:noAutofit/>
          </a:bodyPr>
          <a:lstStyle/>
          <a:p>
            <a:r>
              <a:rPr lang="en-US" sz="4000" dirty="0"/>
              <a:t>Pulling Kit/Assembly Components from Racks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A6422AD-9270-E982-7A53-96EB87DF4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68E88E-8991-C5F4-8A7B-F0521CDB16E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EAD3C8-27C8-6D23-2648-E1CCF272E2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508" y="896846"/>
            <a:ext cx="9142858" cy="741714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423F62D-ABC2-D56B-9D69-8F6125C8A433}"/>
              </a:ext>
            </a:extLst>
          </p:cNvPr>
          <p:cNvSpPr/>
          <p:nvPr/>
        </p:nvSpPr>
        <p:spPr>
          <a:xfrm>
            <a:off x="4541332" y="3931007"/>
            <a:ext cx="4857191" cy="923797"/>
          </a:xfrm>
          <a:prstGeom prst="rect">
            <a:avLst/>
          </a:prstGeom>
          <a:solidFill>
            <a:srgbClr val="FF0000">
              <a:alpha val="2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507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29D461-AA5A-53CE-AF1E-3746572954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2CFA473-360A-EB33-9872-603CF2C9B5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66142"/>
            <a:ext cx="11366126" cy="755494"/>
          </a:xfrm>
        </p:spPr>
        <p:txBody>
          <a:bodyPr>
            <a:noAutofit/>
          </a:bodyPr>
          <a:lstStyle/>
          <a:p>
            <a:r>
              <a:rPr lang="en-US" sz="4000" dirty="0"/>
              <a:t>Pulling Kit/Assembly Components from Racks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E5F957-13C1-1384-4937-CF964A66A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86BD856-9FB9-C10A-F747-2432FF4CEF1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AE55128-3ED6-420B-CECC-CD19819D94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00" y="821636"/>
            <a:ext cx="11200000" cy="774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669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E92399-E56D-FCBD-507F-2B908B41A2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DE61E7E-02DE-70E4-6A22-3D552FB7D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66142"/>
            <a:ext cx="11366126" cy="755494"/>
          </a:xfrm>
        </p:spPr>
        <p:txBody>
          <a:bodyPr>
            <a:noAutofit/>
          </a:bodyPr>
          <a:lstStyle/>
          <a:p>
            <a:r>
              <a:rPr lang="en-US" sz="4000" dirty="0"/>
              <a:t>Pulling Kit/Assembly Components from Racks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9826434-F83B-CDF0-A6E0-61B805F26D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5FB793C-AD9E-2FB1-DA7E-426602C34A1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FEF0E9-903D-E4AE-050E-3DC6B4B0E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077" y="821636"/>
            <a:ext cx="11200000" cy="774857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38BF9A1D-6CD6-1021-9CF2-E195C1171B26}"/>
              </a:ext>
            </a:extLst>
          </p:cNvPr>
          <p:cNvSpPr/>
          <p:nvPr/>
        </p:nvSpPr>
        <p:spPr>
          <a:xfrm>
            <a:off x="7334809" y="3106457"/>
            <a:ext cx="1149315" cy="899935"/>
          </a:xfrm>
          <a:prstGeom prst="rect">
            <a:avLst/>
          </a:prstGeom>
          <a:solidFill>
            <a:srgbClr val="FF0000">
              <a:alpha val="20000"/>
            </a:srgb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4196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BE5BF-9922-45FB-8F3F-4446D40A051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41012" y="1587260"/>
            <a:ext cx="7453222" cy="2463532"/>
          </a:xfrm>
        </p:spPr>
        <p:txBody>
          <a:bodyPr/>
          <a:lstStyle/>
          <a:p>
            <a:r>
              <a:rPr lang="en-US" dirty="0"/>
              <a:t>Production Planning, Scheduling, and Posting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1880AC-7B9D-5E44-1884-250948AB3DF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C7EF76-7DC9-1E86-1384-B5C8B99A4E8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33</a:t>
            </a:fld>
            <a:endParaRPr lang="en-US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FF6194-362C-1561-EE83-D171EE40E69A}"/>
              </a:ext>
            </a:extLst>
          </p:cNvPr>
          <p:cNvSpPr txBox="1"/>
          <p:nvPr/>
        </p:nvSpPr>
        <p:spPr>
          <a:xfrm>
            <a:off x="4666894" y="4261449"/>
            <a:ext cx="3933645" cy="84023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en-US" sz="3600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9942317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8906BF-153D-B370-E190-DA5E759D93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42F4008-AADD-4776-A076-1FC30F32B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370937"/>
            <a:ext cx="11055096" cy="1441338"/>
          </a:xfrm>
        </p:spPr>
        <p:txBody>
          <a:bodyPr>
            <a:normAutofit fontScale="90000"/>
          </a:bodyPr>
          <a:lstStyle/>
          <a:p>
            <a:r>
              <a:rPr lang="en-US" dirty="0"/>
              <a:t>Preferred Press or Machine column (2025 WL#4)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FC776C5-13EE-8803-09CD-F8A7FE74D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D83B3A-0AA7-8D8F-0F11-09FE59C0D70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99725A4-CDC5-9212-1DA0-F24294AFB0AF}"/>
              </a:ext>
            </a:extLst>
          </p:cNvPr>
          <p:cNvSpPr txBox="1"/>
          <p:nvPr/>
        </p:nvSpPr>
        <p:spPr>
          <a:xfrm>
            <a:off x="394853" y="3982535"/>
            <a:ext cx="10559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Preferred Machine(s) for department schedule references Part Dept Specs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CB98D5-E3B7-58DB-DFA6-AA1BD7608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678" y="1949292"/>
            <a:ext cx="8502857" cy="196571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EC4D8D7-1D9D-5C19-7627-E808766E39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3057" y="4598582"/>
            <a:ext cx="6754285" cy="147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604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BCAD8E-A559-7675-CFE3-B0D479DCE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364541-25D3-3412-83C0-79F005F38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370936"/>
            <a:ext cx="11366126" cy="1310081"/>
          </a:xfrm>
        </p:spPr>
        <p:txBody>
          <a:bodyPr>
            <a:noAutofit/>
          </a:bodyPr>
          <a:lstStyle/>
          <a:p>
            <a:r>
              <a:rPr lang="en-US" sz="4800" dirty="0"/>
              <a:t>Multi-Add on Chart Tab (2025 WL#16) Coming Soon in 10.1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8BBBF9-4D97-056B-9515-BBFC8F6A8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43179D5-9B0A-315D-CDED-C9FBDB2B64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E8B6439-ACE1-DB7F-B07D-B84A614622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876" y="259133"/>
            <a:ext cx="11766092" cy="6227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770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4C235-E105-D5A5-5B0E-023DF0AFA2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45B2064-9BA0-5EF8-DD3A-BF939EDAA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370937"/>
            <a:ext cx="11366126" cy="776376"/>
          </a:xfrm>
        </p:spPr>
        <p:txBody>
          <a:bodyPr>
            <a:normAutofit fontScale="90000"/>
          </a:bodyPr>
          <a:lstStyle/>
          <a:p>
            <a:r>
              <a:rPr lang="en-US" dirty="0"/>
              <a:t>Highlight Top-ranked Customers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565191-31AA-5890-2672-68A1761B7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A3B043-227F-CD9F-D030-1BA184337EDC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EB0CD82-3A44-82A9-4C7D-83EB87D2BC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482" y="1421085"/>
            <a:ext cx="8628571" cy="249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011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028066-72E8-DBA2-235F-188073AB2C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EA2E1B5-D228-FFBA-D18B-57C089D21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370937"/>
            <a:ext cx="11366126" cy="776376"/>
          </a:xfrm>
        </p:spPr>
        <p:txBody>
          <a:bodyPr>
            <a:normAutofit fontScale="90000"/>
          </a:bodyPr>
          <a:lstStyle/>
          <a:p>
            <a:r>
              <a:rPr lang="en-US" dirty="0"/>
              <a:t>Add Setup Minutes (2024 WL#7)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0DB4C9-5FEB-B37A-A98F-F8AD5123A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C19C77-5CAD-5400-C341-6AAACD3C56A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B0C052C-E6D7-FF83-6FE7-841D4814BC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937" y="1387258"/>
            <a:ext cx="8148571" cy="150857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F781373-1E42-60DC-3C57-C156D4DECCDD}"/>
              </a:ext>
            </a:extLst>
          </p:cNvPr>
          <p:cNvSpPr txBox="1"/>
          <p:nvPr/>
        </p:nvSpPr>
        <p:spPr>
          <a:xfrm>
            <a:off x="598053" y="3198167"/>
            <a:ext cx="105594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Setup Minutes for department schedule references Part Dept Specs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85E6B1B-7DFE-69F0-DB02-483B888F5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3129" y="3962166"/>
            <a:ext cx="9154285" cy="147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78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2EF0C-2CF3-46C1-67DD-165FC1DE94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3FB2EF3-2D03-8FF6-BB79-2B4CCFBE5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304" y="370937"/>
            <a:ext cx="11366126" cy="776376"/>
          </a:xfrm>
        </p:spPr>
        <p:txBody>
          <a:bodyPr>
            <a:normAutofit fontScale="90000"/>
          </a:bodyPr>
          <a:lstStyle/>
          <a:p>
            <a:r>
              <a:rPr lang="en-US" dirty="0"/>
              <a:t>Schedule Alerts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9185F74-D37F-EE4B-CFA3-EAE7434A6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4CE7F4-76AA-3E63-5401-5D1E3AC4381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669FA7-8D38-01EA-4B04-2F3456A344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513" y="1382190"/>
            <a:ext cx="10494687" cy="251218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0AC9BFF-F359-71D8-0DA5-38565148B78D}"/>
              </a:ext>
            </a:extLst>
          </p:cNvPr>
          <p:cNvSpPr txBox="1"/>
          <p:nvPr/>
        </p:nvSpPr>
        <p:spPr>
          <a:xfrm>
            <a:off x="394854" y="3982535"/>
            <a:ext cx="10116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Alert triangle appears with item number and with selection checkbox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2F96F73-19FD-19F2-00D1-A48725E6CC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543" y="0"/>
            <a:ext cx="10842857" cy="857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571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891C30-7DD0-3114-902F-3B94E2C4AB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906B39D-D2C5-DF41-1D1B-7E5CF0D7D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2937" y="177800"/>
            <a:ext cx="11366126" cy="605009"/>
          </a:xfrm>
        </p:spPr>
        <p:txBody>
          <a:bodyPr>
            <a:noAutofit/>
          </a:bodyPr>
          <a:lstStyle/>
          <a:p>
            <a:r>
              <a:rPr lang="en-US" sz="3600" dirty="0" err="1"/>
              <a:t>PrevDept</a:t>
            </a:r>
            <a:r>
              <a:rPr lang="en-US" sz="3600" dirty="0"/>
              <a:t> and </a:t>
            </a:r>
            <a:r>
              <a:rPr lang="en-US" sz="3600" dirty="0" err="1"/>
              <a:t>NextDept</a:t>
            </a:r>
            <a:r>
              <a:rPr lang="en-US" sz="3600" dirty="0"/>
              <a:t> on Downstream Schedule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FAAC67B-E488-B9A8-3409-E26B3B2D9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D0AF974-C746-7ED2-8279-027A4AC27106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F09E4B-4E92-5FE1-6E1E-E1D4BB2D36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6901" y="893198"/>
            <a:ext cx="7840000" cy="564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06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Custom 12">
      <a:dk1>
        <a:srgbClr val="000000"/>
      </a:dk1>
      <a:lt1>
        <a:srgbClr val="FFFFFF"/>
      </a:lt1>
      <a:dk2>
        <a:srgbClr val="6D6E71"/>
      </a:dk2>
      <a:lt2>
        <a:srgbClr val="58595B"/>
      </a:lt2>
      <a:accent1>
        <a:srgbClr val="0065A4"/>
      </a:accent1>
      <a:accent2>
        <a:srgbClr val="47C3D3"/>
      </a:accent2>
      <a:accent3>
        <a:srgbClr val="8F2D63"/>
      </a:accent3>
      <a:accent4>
        <a:srgbClr val="1A6871"/>
      </a:accent4>
      <a:accent5>
        <a:srgbClr val="0C4360"/>
      </a:accent5>
      <a:accent6>
        <a:srgbClr val="F47735"/>
      </a:accent6>
      <a:hlink>
        <a:srgbClr val="00559A"/>
      </a:hlink>
      <a:folHlink>
        <a:srgbClr val="595851"/>
      </a:folHlink>
    </a:clrScheme>
    <a:fontScheme name="Custom 3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66687569_Modern blue presentation_AAS_v5" id="{C7B59113-CD15-4341-96CA-86E715D5BE98}" vid="{5A8FDAEB-3DF3-4B3C-A708-49813F8D6F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4C103400-4A22-4E35-B588-4C4D426389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B26E0C9-B2AA-42E6-97B6-E1B7D9EAF1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757914-1161-4661-9696-421FD6935CD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Modern blue presentation</Template>
  <TotalTime>937</TotalTime>
  <Words>709</Words>
  <Application>Microsoft Office PowerPoint</Application>
  <PresentationFormat>Widescreen</PresentationFormat>
  <Paragraphs>117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</vt:lpstr>
      <vt:lpstr>Trade Gothic LT Pro</vt:lpstr>
      <vt:lpstr>Trebuchet MS</vt:lpstr>
      <vt:lpstr>Office Theme</vt:lpstr>
      <vt:lpstr>Production Planning, Scheduling, and Posting</vt:lpstr>
      <vt:lpstr>Production Scheduling</vt:lpstr>
      <vt:lpstr>Preferred Press or Machine column (2025 WL#4)</vt:lpstr>
      <vt:lpstr>Preferred Press or Machine column (2025 WL#4)</vt:lpstr>
      <vt:lpstr>Multi-Add on Chart Tab (2025 WL#16) Coming Soon in 10.1</vt:lpstr>
      <vt:lpstr>Highlight Top-ranked Customers</vt:lpstr>
      <vt:lpstr>Add Setup Minutes (2024 WL#7)</vt:lpstr>
      <vt:lpstr>Schedule Alerts</vt:lpstr>
      <vt:lpstr>PrevDept and NextDept on Downstream Schedule</vt:lpstr>
      <vt:lpstr>PrevDept and NextDept on Downstream Schedule</vt:lpstr>
      <vt:lpstr>Prohibit Shift Numbers above 23</vt:lpstr>
      <vt:lpstr>Workorder Planning</vt:lpstr>
      <vt:lpstr>Top-Ranked Customers (again)</vt:lpstr>
      <vt:lpstr>Weld Scrap and Leadout Scrap</vt:lpstr>
      <vt:lpstr>Weld Scrap and Leadout Scrap</vt:lpstr>
      <vt:lpstr>Weld Scrap and Leadout Scrap</vt:lpstr>
      <vt:lpstr>Extrusion Specs by Alloy and Press</vt:lpstr>
      <vt:lpstr>Extrusion Specs by Alloy and Press</vt:lpstr>
      <vt:lpstr>Workorder Cutback subreport needed for Multi-Cut Routings</vt:lpstr>
      <vt:lpstr>Production Posting</vt:lpstr>
      <vt:lpstr>Scanning Billet Bundle Tags</vt:lpstr>
      <vt:lpstr>Scanning Billet Bundle Tags</vt:lpstr>
      <vt:lpstr>Finishing Consumables</vt:lpstr>
      <vt:lpstr>New Consumables Category</vt:lpstr>
      <vt:lpstr>Add Paint Type to Machine Table</vt:lpstr>
      <vt:lpstr>10.1 – Improved Lot Numbering for Pulled Stock</vt:lpstr>
      <vt:lpstr>Pulling Kit/Assembly Components from Racks</vt:lpstr>
      <vt:lpstr>Pulling Kit/Assembly Components from Racks</vt:lpstr>
      <vt:lpstr>Pulling Kit/Assembly Components from Racks</vt:lpstr>
      <vt:lpstr>Pulling Kit/Assembly Components from Racks</vt:lpstr>
      <vt:lpstr>Pulling Kit/Assembly Components from Racks</vt:lpstr>
      <vt:lpstr>Pulling Kit/Assembly Components from Racks</vt:lpstr>
      <vt:lpstr>Production Planning, Scheduling, and Posting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MARIAH ZAGORSKY</dc:creator>
  <cp:lastModifiedBy>John Stenger</cp:lastModifiedBy>
  <cp:revision>27</cp:revision>
  <dcterms:created xsi:type="dcterms:W3CDTF">2026-01-16T14:58:55Z</dcterms:created>
  <dcterms:modified xsi:type="dcterms:W3CDTF">2026-04-14T17:50:03Z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